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8" autoAdjust="0"/>
    <p:restoredTop sz="94660"/>
  </p:normalViewPr>
  <p:slideViewPr>
    <p:cSldViewPr snapToGrid="0">
      <p:cViewPr>
        <p:scale>
          <a:sx n="70" d="100"/>
          <a:sy n="70" d="100"/>
        </p:scale>
        <p:origin x="-370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21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67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88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92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1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31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08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41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33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20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45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E5687-C260-49F9-ACDF-BCAB5AAADB4B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4FA44-6576-4C33-9463-09101A033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50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7" name="Object 3072"/>
          <p:cNvGraphicFramePr>
            <a:graphicFrameLocks noChangeAspect="1"/>
          </p:cNvGraphicFramePr>
          <p:nvPr/>
        </p:nvGraphicFramePr>
        <p:xfrm>
          <a:off x="45847" y="5308961"/>
          <a:ext cx="2414154" cy="1539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3" imgW="3016250" imgH="2262188" progId="PowerPoint.Slide.8">
                  <p:embed/>
                </p:oleObj>
              </mc:Choice>
              <mc:Fallback>
                <p:oleObj r:id="rId3" imgW="3016250" imgH="2262188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2859" r="41748" b="27377"/>
                      <a:stretch>
                        <a:fillRect/>
                      </a:stretch>
                    </p:blipFill>
                    <p:spPr bwMode="auto">
                      <a:xfrm>
                        <a:off x="45847" y="5308961"/>
                        <a:ext cx="2414154" cy="1539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CaixaDeTexto 13"/>
          <p:cNvSpPr txBox="1"/>
          <p:nvPr/>
        </p:nvSpPr>
        <p:spPr>
          <a:xfrm>
            <a:off x="2409831" y="1531884"/>
            <a:ext cx="556243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Avanço na 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caminhada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do menino</a:t>
            </a:r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236" name="CaixaDeTexto 13"/>
          <p:cNvSpPr txBox="1"/>
          <p:nvPr/>
        </p:nvSpPr>
        <p:spPr>
          <a:xfrm>
            <a:off x="1372541" y="2056528"/>
            <a:ext cx="644407" cy="96949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Encontro c/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sabedoria e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felicidade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plena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(perfeição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inconsciente)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242" name="Conector em curva 38"/>
          <p:cNvCxnSpPr>
            <a:stCxn id="124" idx="1"/>
            <a:endCxn id="236" idx="0"/>
          </p:cNvCxnSpPr>
          <p:nvPr/>
        </p:nvCxnSpPr>
        <p:spPr bwMode="auto">
          <a:xfrm rot="10800000" flipV="1">
            <a:off x="1694745" y="1774258"/>
            <a:ext cx="715086" cy="28227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grpSp>
        <p:nvGrpSpPr>
          <p:cNvPr id="239" name="Grupo 238"/>
          <p:cNvGrpSpPr/>
          <p:nvPr/>
        </p:nvGrpSpPr>
        <p:grpSpPr>
          <a:xfrm>
            <a:off x="2622873" y="2357918"/>
            <a:ext cx="118533" cy="44450"/>
            <a:chOff x="3970867" y="4986934"/>
            <a:chExt cx="118533" cy="44450"/>
          </a:xfrm>
        </p:grpSpPr>
        <p:cxnSp>
          <p:nvCxnSpPr>
            <p:cNvPr id="238" name="Conector reto 237"/>
            <p:cNvCxnSpPr/>
            <p:nvPr/>
          </p:nvCxnSpPr>
          <p:spPr>
            <a:xfrm>
              <a:off x="3970867" y="498693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Conector reto 365"/>
            <p:cNvCxnSpPr/>
            <p:nvPr/>
          </p:nvCxnSpPr>
          <p:spPr>
            <a:xfrm>
              <a:off x="3970867" y="503138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3" name="Conector em curva 38"/>
          <p:cNvCxnSpPr>
            <a:stCxn id="124" idx="1"/>
            <a:endCxn id="164" idx="0"/>
          </p:cNvCxnSpPr>
          <p:nvPr/>
        </p:nvCxnSpPr>
        <p:spPr bwMode="auto">
          <a:xfrm rot="10800000" flipV="1">
            <a:off x="2313745" y="1774258"/>
            <a:ext cx="96087" cy="52508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394" name="CaixaDeTexto 62"/>
          <p:cNvSpPr txBox="1"/>
          <p:nvPr/>
        </p:nvSpPr>
        <p:spPr>
          <a:xfrm>
            <a:off x="3767682" y="4063908"/>
            <a:ext cx="92974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pt-BR" sz="1600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_</a:t>
            </a:r>
            <a:endParaRPr lang="pt-BR" sz="1600" b="1" dirty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395" name="Conector em curva 38"/>
          <p:cNvCxnSpPr>
            <a:stCxn id="124" idx="2"/>
            <a:endCxn id="169" idx="0"/>
          </p:cNvCxnSpPr>
          <p:nvPr/>
        </p:nvCxnSpPr>
        <p:spPr bwMode="auto">
          <a:xfrm rot="5400000">
            <a:off x="2237657" y="2466928"/>
            <a:ext cx="900593" cy="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397" name="CaixaDeTexto 62"/>
          <p:cNvSpPr txBox="1"/>
          <p:nvPr/>
        </p:nvSpPr>
        <p:spPr>
          <a:xfrm>
            <a:off x="2900634" y="2437791"/>
            <a:ext cx="182742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R</a:t>
            </a:r>
            <a:r>
              <a:rPr lang="pt-BR" sz="105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1</a:t>
            </a:r>
            <a:endParaRPr lang="pt-BR" sz="1600" dirty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47166" y="71269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64" name="CaixaDeTexto 13"/>
          <p:cNvSpPr txBox="1"/>
          <p:nvPr/>
        </p:nvSpPr>
        <p:spPr>
          <a:xfrm>
            <a:off x="2067683" y="2299344"/>
            <a:ext cx="492122" cy="646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Dissabor,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desilusão,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vergonha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(ferida)</a:t>
            </a:r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169" name="CaixaDeTexto 13"/>
          <p:cNvSpPr txBox="1"/>
          <p:nvPr/>
        </p:nvSpPr>
        <p:spPr>
          <a:xfrm>
            <a:off x="2447501" y="2917225"/>
            <a:ext cx="48090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Própria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sabedoria</a:t>
            </a:r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180" name="CaixaDeTexto 13"/>
          <p:cNvSpPr txBox="1"/>
          <p:nvPr/>
        </p:nvSpPr>
        <p:spPr>
          <a:xfrm>
            <a:off x="2493187" y="3625563"/>
            <a:ext cx="389530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err="1" smtClean="0">
                <a:solidFill>
                  <a:schemeClr val="tx1"/>
                </a:solidFill>
              </a:rPr>
              <a:t>Indivi</a:t>
            </a:r>
            <a:r>
              <a:rPr lang="pt-BR" sz="1050" dirty="0" smtClean="0">
                <a:solidFill>
                  <a:schemeClr val="tx1"/>
                </a:solidFill>
              </a:rPr>
              <a:t>-</a:t>
            </a:r>
          </a:p>
          <a:p>
            <a:r>
              <a:rPr lang="pt-BR" sz="1050" dirty="0" err="1" smtClean="0">
                <a:solidFill>
                  <a:schemeClr val="tx1"/>
                </a:solidFill>
              </a:rPr>
              <a:t>duação</a:t>
            </a:r>
            <a:r>
              <a:rPr lang="pt-BR" sz="1050" dirty="0" smtClean="0">
                <a:solidFill>
                  <a:schemeClr val="tx1"/>
                </a:solidFill>
              </a:rPr>
              <a:t> 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181" name="Conector em curva 38"/>
          <p:cNvCxnSpPr>
            <a:stCxn id="236" idx="2"/>
            <a:endCxn id="180" idx="1"/>
          </p:cNvCxnSpPr>
          <p:nvPr/>
        </p:nvCxnSpPr>
        <p:spPr bwMode="auto">
          <a:xfrm rot="16200000" flipH="1">
            <a:off x="1713405" y="3007364"/>
            <a:ext cx="761122" cy="79844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86" name="Conector em curva 38"/>
          <p:cNvCxnSpPr>
            <a:stCxn id="164" idx="2"/>
            <a:endCxn id="180" idx="1"/>
          </p:cNvCxnSpPr>
          <p:nvPr/>
        </p:nvCxnSpPr>
        <p:spPr bwMode="auto">
          <a:xfrm rot="16200000" flipH="1">
            <a:off x="1982730" y="3276688"/>
            <a:ext cx="841471" cy="179443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90" name="Conector em curva 38"/>
          <p:cNvCxnSpPr>
            <a:stCxn id="169" idx="2"/>
            <a:endCxn id="180" idx="0"/>
          </p:cNvCxnSpPr>
          <p:nvPr/>
        </p:nvCxnSpPr>
        <p:spPr bwMode="auto">
          <a:xfrm rot="5400000">
            <a:off x="2495366" y="3432976"/>
            <a:ext cx="385173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93" name="Conector em curva 38"/>
          <p:cNvCxnSpPr>
            <a:stCxn id="180" idx="3"/>
            <a:endCxn id="124" idx="3"/>
          </p:cNvCxnSpPr>
          <p:nvPr/>
        </p:nvCxnSpPr>
        <p:spPr bwMode="auto">
          <a:xfrm flipV="1">
            <a:off x="2882717" y="1774258"/>
            <a:ext cx="83357" cy="2012888"/>
          </a:xfrm>
          <a:prstGeom prst="curvedConnector3">
            <a:avLst>
              <a:gd name="adj1" fmla="val 3742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197" name="CaixaDeTexto 13"/>
          <p:cNvSpPr txBox="1"/>
          <p:nvPr/>
        </p:nvSpPr>
        <p:spPr>
          <a:xfrm>
            <a:off x="4023895" y="4349458"/>
            <a:ext cx="621965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Sofrimento e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culpa</a:t>
            </a:r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198" name="CaixaDeTexto 13"/>
          <p:cNvSpPr txBox="1"/>
          <p:nvPr/>
        </p:nvSpPr>
        <p:spPr>
          <a:xfrm>
            <a:off x="4930413" y="5159081"/>
            <a:ext cx="633186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Passagem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(com ou sem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rituais)</a:t>
            </a:r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200" name="CaixaDeTexto 13"/>
          <p:cNvSpPr txBox="1"/>
          <p:nvPr/>
        </p:nvSpPr>
        <p:spPr>
          <a:xfrm>
            <a:off x="3288097" y="3539835"/>
            <a:ext cx="43281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Trabalho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interior 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201" name="Conector em curva 38"/>
          <p:cNvCxnSpPr>
            <a:stCxn id="169" idx="2"/>
            <a:endCxn id="200" idx="1"/>
          </p:cNvCxnSpPr>
          <p:nvPr/>
        </p:nvCxnSpPr>
        <p:spPr bwMode="auto">
          <a:xfrm rot="16200000" flipH="1">
            <a:off x="2757510" y="3170831"/>
            <a:ext cx="461028" cy="60014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03" name="Conector em curva 38"/>
          <p:cNvCxnSpPr>
            <a:stCxn id="180" idx="2"/>
            <a:endCxn id="197" idx="1"/>
          </p:cNvCxnSpPr>
          <p:nvPr/>
        </p:nvCxnSpPr>
        <p:spPr bwMode="auto">
          <a:xfrm rot="16200000" flipH="1">
            <a:off x="3074767" y="3561912"/>
            <a:ext cx="562313" cy="1335943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06" name="Conector em curva 38"/>
          <p:cNvCxnSpPr>
            <a:stCxn id="180" idx="2"/>
            <a:endCxn id="198" idx="1"/>
          </p:cNvCxnSpPr>
          <p:nvPr/>
        </p:nvCxnSpPr>
        <p:spPr bwMode="auto">
          <a:xfrm rot="16200000" flipH="1">
            <a:off x="3082819" y="3553860"/>
            <a:ext cx="1452727" cy="2242461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11" name="Conector em curva 38"/>
          <p:cNvCxnSpPr>
            <a:stCxn id="200" idx="2"/>
            <a:endCxn id="197" idx="1"/>
          </p:cNvCxnSpPr>
          <p:nvPr/>
        </p:nvCxnSpPr>
        <p:spPr bwMode="auto">
          <a:xfrm rot="16200000" flipH="1">
            <a:off x="3440179" y="3927324"/>
            <a:ext cx="648041" cy="51939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20" name="Conector em curva 38"/>
          <p:cNvCxnSpPr>
            <a:stCxn id="197" idx="2"/>
            <a:endCxn id="198" idx="1"/>
          </p:cNvCxnSpPr>
          <p:nvPr/>
        </p:nvCxnSpPr>
        <p:spPr bwMode="auto">
          <a:xfrm rot="16200000" flipH="1">
            <a:off x="4268229" y="4739271"/>
            <a:ext cx="728832" cy="59553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grpSp>
        <p:nvGrpSpPr>
          <p:cNvPr id="224" name="Grupo 223"/>
          <p:cNvGrpSpPr/>
          <p:nvPr/>
        </p:nvGrpSpPr>
        <p:grpSpPr>
          <a:xfrm rot="8100000">
            <a:off x="2812444" y="3530791"/>
            <a:ext cx="118533" cy="44450"/>
            <a:chOff x="3970867" y="4986934"/>
            <a:chExt cx="118533" cy="44450"/>
          </a:xfrm>
        </p:grpSpPr>
        <p:cxnSp>
          <p:nvCxnSpPr>
            <p:cNvPr id="225" name="Conector reto 224"/>
            <p:cNvCxnSpPr/>
            <p:nvPr/>
          </p:nvCxnSpPr>
          <p:spPr>
            <a:xfrm>
              <a:off x="3970867" y="498693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ector reto 225"/>
            <p:cNvCxnSpPr/>
            <p:nvPr/>
          </p:nvCxnSpPr>
          <p:spPr>
            <a:xfrm>
              <a:off x="3970867" y="503138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upo 226"/>
          <p:cNvGrpSpPr/>
          <p:nvPr/>
        </p:nvGrpSpPr>
        <p:grpSpPr>
          <a:xfrm rot="8100000">
            <a:off x="3566827" y="4225945"/>
            <a:ext cx="118533" cy="44450"/>
            <a:chOff x="3970867" y="4986934"/>
            <a:chExt cx="118533" cy="44450"/>
          </a:xfrm>
        </p:grpSpPr>
        <p:cxnSp>
          <p:nvCxnSpPr>
            <p:cNvPr id="228" name="Conector reto 227"/>
            <p:cNvCxnSpPr/>
            <p:nvPr/>
          </p:nvCxnSpPr>
          <p:spPr>
            <a:xfrm>
              <a:off x="3970867" y="498693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ector reto 231"/>
            <p:cNvCxnSpPr/>
            <p:nvPr/>
          </p:nvCxnSpPr>
          <p:spPr>
            <a:xfrm>
              <a:off x="3970867" y="503138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Grupo 232"/>
          <p:cNvGrpSpPr/>
          <p:nvPr/>
        </p:nvGrpSpPr>
        <p:grpSpPr>
          <a:xfrm rot="8100000">
            <a:off x="3222980" y="4852887"/>
            <a:ext cx="118533" cy="44450"/>
            <a:chOff x="3970867" y="4986934"/>
            <a:chExt cx="118533" cy="44450"/>
          </a:xfrm>
        </p:grpSpPr>
        <p:cxnSp>
          <p:nvCxnSpPr>
            <p:cNvPr id="235" name="Conector reto 234"/>
            <p:cNvCxnSpPr/>
            <p:nvPr/>
          </p:nvCxnSpPr>
          <p:spPr>
            <a:xfrm>
              <a:off x="3970867" y="498693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ector reto 239"/>
            <p:cNvCxnSpPr/>
            <p:nvPr/>
          </p:nvCxnSpPr>
          <p:spPr>
            <a:xfrm>
              <a:off x="3970867" y="503138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CaixaDeTexto 13"/>
          <p:cNvSpPr txBox="1"/>
          <p:nvPr/>
        </p:nvSpPr>
        <p:spPr>
          <a:xfrm>
            <a:off x="5920163" y="6101334"/>
            <a:ext cx="572272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Imperfeição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consciente 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243" name="Conector em curva 38"/>
          <p:cNvCxnSpPr>
            <a:stCxn id="198" idx="2"/>
            <a:endCxn id="241" idx="1"/>
          </p:cNvCxnSpPr>
          <p:nvPr/>
        </p:nvCxnSpPr>
        <p:spPr bwMode="auto">
          <a:xfrm rot="16200000" flipH="1">
            <a:off x="5274040" y="5616794"/>
            <a:ext cx="619088" cy="67315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44" name="Conector em curva 38"/>
          <p:cNvCxnSpPr>
            <a:stCxn id="197" idx="2"/>
            <a:endCxn id="241" idx="1"/>
          </p:cNvCxnSpPr>
          <p:nvPr/>
        </p:nvCxnSpPr>
        <p:spPr bwMode="auto">
          <a:xfrm rot="16200000" flipH="1">
            <a:off x="4332373" y="4675127"/>
            <a:ext cx="1590294" cy="158528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47" name="Conector em curva 38"/>
          <p:cNvCxnSpPr>
            <a:stCxn id="200" idx="2"/>
            <a:endCxn id="241" idx="1"/>
          </p:cNvCxnSpPr>
          <p:nvPr/>
        </p:nvCxnSpPr>
        <p:spPr bwMode="auto">
          <a:xfrm rot="16200000" flipH="1">
            <a:off x="3512375" y="3855128"/>
            <a:ext cx="2399917" cy="241566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48" name="CaixaDeTexto 13"/>
          <p:cNvSpPr txBox="1"/>
          <p:nvPr/>
        </p:nvSpPr>
        <p:spPr>
          <a:xfrm>
            <a:off x="6611726" y="5205376"/>
            <a:ext cx="694101" cy="6463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Capac. rela-</a:t>
            </a:r>
          </a:p>
          <a:p>
            <a:r>
              <a:rPr lang="pt-BR" sz="1050" dirty="0" err="1" smtClean="0">
                <a:solidFill>
                  <a:schemeClr val="tx1"/>
                </a:solidFill>
              </a:rPr>
              <a:t>cionar-se</a:t>
            </a:r>
            <a:r>
              <a:rPr lang="pt-BR" sz="1050" dirty="0" smtClean="0">
                <a:solidFill>
                  <a:schemeClr val="tx1"/>
                </a:solidFill>
              </a:rPr>
              <a:t> bem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c/ complexo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materno 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250" name="Conector em curva 38"/>
          <p:cNvCxnSpPr>
            <a:stCxn id="241" idx="3"/>
            <a:endCxn id="248" idx="2"/>
          </p:cNvCxnSpPr>
          <p:nvPr/>
        </p:nvCxnSpPr>
        <p:spPr bwMode="auto">
          <a:xfrm flipV="1">
            <a:off x="6492435" y="5851707"/>
            <a:ext cx="466342" cy="41121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55" name="CaixaDeTexto 13"/>
          <p:cNvSpPr txBox="1"/>
          <p:nvPr/>
        </p:nvSpPr>
        <p:spPr>
          <a:xfrm>
            <a:off x="7173586" y="4719515"/>
            <a:ext cx="785472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Capac. rela-</a:t>
            </a:r>
          </a:p>
          <a:p>
            <a:r>
              <a:rPr lang="pt-BR" sz="1050" dirty="0" err="1" smtClean="0">
                <a:solidFill>
                  <a:schemeClr val="tx1"/>
                </a:solidFill>
              </a:rPr>
              <a:t>cionar-se</a:t>
            </a:r>
            <a:r>
              <a:rPr lang="pt-BR" sz="1050" dirty="0" smtClean="0">
                <a:solidFill>
                  <a:schemeClr val="tx1"/>
                </a:solidFill>
              </a:rPr>
              <a:t> bem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c/ </a:t>
            </a:r>
            <a:r>
              <a:rPr lang="pt-BR" sz="1050" i="1" dirty="0" smtClean="0">
                <a:solidFill>
                  <a:schemeClr val="tx1"/>
                </a:solidFill>
              </a:rPr>
              <a:t>anima </a:t>
            </a:r>
            <a:r>
              <a:rPr lang="pt-BR" sz="1050" dirty="0" smtClean="0">
                <a:solidFill>
                  <a:schemeClr val="tx1"/>
                </a:solidFill>
              </a:rPr>
              <a:t>e Alma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256" name="Conector em curva 38"/>
          <p:cNvCxnSpPr>
            <a:stCxn id="248" idx="3"/>
            <a:endCxn id="255" idx="2"/>
          </p:cNvCxnSpPr>
          <p:nvPr/>
        </p:nvCxnSpPr>
        <p:spPr bwMode="auto">
          <a:xfrm flipV="1">
            <a:off x="7305827" y="5204263"/>
            <a:ext cx="260495" cy="324279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60" name="CaixaDeTexto 13"/>
          <p:cNvSpPr txBox="1"/>
          <p:nvPr/>
        </p:nvSpPr>
        <p:spPr>
          <a:xfrm>
            <a:off x="7997068" y="4533693"/>
            <a:ext cx="317395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err="1" smtClean="0">
                <a:solidFill>
                  <a:schemeClr val="tx1"/>
                </a:solidFill>
              </a:rPr>
              <a:t>Humil</a:t>
            </a:r>
            <a:r>
              <a:rPr lang="pt-BR" sz="1050" dirty="0" smtClean="0">
                <a:solidFill>
                  <a:schemeClr val="tx1"/>
                </a:solidFill>
              </a:rPr>
              <a:t>-</a:t>
            </a:r>
          </a:p>
          <a:p>
            <a:r>
              <a:rPr lang="pt-BR" sz="1050" dirty="0" err="1" smtClean="0">
                <a:solidFill>
                  <a:schemeClr val="tx1"/>
                </a:solidFill>
              </a:rPr>
              <a:t>dade</a:t>
            </a:r>
            <a:r>
              <a:rPr lang="pt-BR" sz="1050" dirty="0" smtClean="0">
                <a:solidFill>
                  <a:schemeClr val="tx1"/>
                </a:solidFill>
              </a:rPr>
              <a:t> 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261" name="Conector em curva 38"/>
          <p:cNvCxnSpPr>
            <a:stCxn id="255" idx="3"/>
            <a:endCxn id="260" idx="2"/>
          </p:cNvCxnSpPr>
          <p:nvPr/>
        </p:nvCxnSpPr>
        <p:spPr bwMode="auto">
          <a:xfrm flipV="1">
            <a:off x="7959058" y="4856858"/>
            <a:ext cx="196708" cy="105031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66" name="CaixaDeTexto 13"/>
          <p:cNvSpPr txBox="1"/>
          <p:nvPr/>
        </p:nvSpPr>
        <p:spPr>
          <a:xfrm>
            <a:off x="9357904" y="5335192"/>
            <a:ext cx="665247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Capac. </a:t>
            </a:r>
            <a:r>
              <a:rPr lang="pt-BR" sz="1050" dirty="0" err="1">
                <a:solidFill>
                  <a:schemeClr val="tx1"/>
                </a:solidFill>
              </a:rPr>
              <a:t>t</a:t>
            </a:r>
            <a:r>
              <a:rPr lang="pt-BR" sz="1050" dirty="0" err="1" smtClean="0">
                <a:solidFill>
                  <a:schemeClr val="tx1"/>
                </a:solidFill>
              </a:rPr>
              <a:t>raba</a:t>
            </a:r>
            <a:r>
              <a:rPr lang="pt-BR" sz="1050" dirty="0" smtClean="0">
                <a:solidFill>
                  <a:schemeClr val="tx1"/>
                </a:solidFill>
              </a:rPr>
              <a:t>-</a:t>
            </a:r>
          </a:p>
          <a:p>
            <a:r>
              <a:rPr lang="pt-BR" sz="1050" dirty="0" err="1" smtClean="0">
                <a:solidFill>
                  <a:schemeClr val="tx1"/>
                </a:solidFill>
              </a:rPr>
              <a:t>lhar</a:t>
            </a:r>
            <a:r>
              <a:rPr lang="pt-BR" sz="1050" dirty="0" smtClean="0">
                <a:solidFill>
                  <a:schemeClr val="tx1"/>
                </a:solidFill>
              </a:rPr>
              <a:t> seu lado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inocente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267" name="Conector em curva 38"/>
          <p:cNvCxnSpPr>
            <a:stCxn id="241" idx="3"/>
            <a:endCxn id="266" idx="2"/>
          </p:cNvCxnSpPr>
          <p:nvPr/>
        </p:nvCxnSpPr>
        <p:spPr bwMode="auto">
          <a:xfrm flipV="1">
            <a:off x="6492435" y="5819940"/>
            <a:ext cx="3198093" cy="44297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71" name="CaixaDeTexto 13"/>
          <p:cNvSpPr txBox="1"/>
          <p:nvPr/>
        </p:nvSpPr>
        <p:spPr>
          <a:xfrm>
            <a:off x="8965729" y="4856158"/>
            <a:ext cx="694101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Capac. rela-</a:t>
            </a:r>
          </a:p>
          <a:p>
            <a:r>
              <a:rPr lang="pt-BR" sz="1050" dirty="0" err="1" smtClean="0">
                <a:solidFill>
                  <a:schemeClr val="tx1"/>
                </a:solidFill>
              </a:rPr>
              <a:t>cionar-se</a:t>
            </a:r>
            <a:r>
              <a:rPr lang="pt-BR" sz="1050" dirty="0" smtClean="0">
                <a:solidFill>
                  <a:schemeClr val="tx1"/>
                </a:solidFill>
              </a:rPr>
              <a:t> bem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c/ instinto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272" name="Conector em curva 38"/>
          <p:cNvCxnSpPr>
            <a:stCxn id="241" idx="3"/>
            <a:endCxn id="271" idx="2"/>
          </p:cNvCxnSpPr>
          <p:nvPr/>
        </p:nvCxnSpPr>
        <p:spPr bwMode="auto">
          <a:xfrm flipV="1">
            <a:off x="6492435" y="5340906"/>
            <a:ext cx="2820345" cy="922011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77" name="CaixaDeTexto 13"/>
          <p:cNvSpPr txBox="1"/>
          <p:nvPr/>
        </p:nvSpPr>
        <p:spPr>
          <a:xfrm>
            <a:off x="9031455" y="3300602"/>
            <a:ext cx="492122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Aceitação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solidão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jornada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278" name="Conector em curva 38"/>
          <p:cNvCxnSpPr>
            <a:stCxn id="241" idx="3"/>
            <a:endCxn id="277" idx="2"/>
          </p:cNvCxnSpPr>
          <p:nvPr/>
        </p:nvCxnSpPr>
        <p:spPr bwMode="auto">
          <a:xfrm flipV="1">
            <a:off x="6492435" y="3785350"/>
            <a:ext cx="2785081" cy="247756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81" name="Conector em curva 38"/>
          <p:cNvCxnSpPr>
            <a:stCxn id="260" idx="3"/>
            <a:endCxn id="277" idx="2"/>
          </p:cNvCxnSpPr>
          <p:nvPr/>
        </p:nvCxnSpPr>
        <p:spPr bwMode="auto">
          <a:xfrm flipV="1">
            <a:off x="8314463" y="3785350"/>
            <a:ext cx="963053" cy="90992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84" name="Conector em curva 38"/>
          <p:cNvCxnSpPr>
            <a:stCxn id="277" idx="1"/>
            <a:endCxn id="260" idx="0"/>
          </p:cNvCxnSpPr>
          <p:nvPr/>
        </p:nvCxnSpPr>
        <p:spPr bwMode="auto">
          <a:xfrm rot="10800000" flipV="1">
            <a:off x="8155767" y="3542975"/>
            <a:ext cx="875689" cy="99071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87" name="CaixaDeTexto 62"/>
          <p:cNvSpPr txBox="1"/>
          <p:nvPr/>
        </p:nvSpPr>
        <p:spPr>
          <a:xfrm>
            <a:off x="8808401" y="3634379"/>
            <a:ext cx="182742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R</a:t>
            </a:r>
            <a:r>
              <a:rPr lang="pt-BR" sz="105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3</a:t>
            </a:r>
            <a:endParaRPr lang="pt-BR" sz="1600" dirty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8" name="CaixaDeTexto 13"/>
          <p:cNvSpPr txBox="1"/>
          <p:nvPr/>
        </p:nvSpPr>
        <p:spPr>
          <a:xfrm>
            <a:off x="8655857" y="3893988"/>
            <a:ext cx="500138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Qualidade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da ajuda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289" name="Conector em curva 38"/>
          <p:cNvCxnSpPr>
            <a:stCxn id="260" idx="3"/>
            <a:endCxn id="288" idx="2"/>
          </p:cNvCxnSpPr>
          <p:nvPr/>
        </p:nvCxnSpPr>
        <p:spPr bwMode="auto">
          <a:xfrm flipV="1">
            <a:off x="8314463" y="4217153"/>
            <a:ext cx="591463" cy="478123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93" name="Conector em curva 38"/>
          <p:cNvCxnSpPr>
            <a:stCxn id="288" idx="1"/>
            <a:endCxn id="255" idx="0"/>
          </p:cNvCxnSpPr>
          <p:nvPr/>
        </p:nvCxnSpPr>
        <p:spPr bwMode="auto">
          <a:xfrm rot="10800000" flipV="1">
            <a:off x="7566323" y="4055571"/>
            <a:ext cx="1089535" cy="663944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97" name="CaixaDeTexto 62"/>
          <p:cNvSpPr txBox="1"/>
          <p:nvPr/>
        </p:nvSpPr>
        <p:spPr>
          <a:xfrm>
            <a:off x="8573719" y="4181463"/>
            <a:ext cx="182742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R</a:t>
            </a:r>
            <a:r>
              <a:rPr lang="pt-BR" sz="105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4</a:t>
            </a:r>
            <a:endParaRPr lang="pt-BR" sz="1600" dirty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298" name="Conector em curva 38"/>
          <p:cNvCxnSpPr>
            <a:stCxn id="288" idx="1"/>
            <a:endCxn id="248" idx="0"/>
          </p:cNvCxnSpPr>
          <p:nvPr/>
        </p:nvCxnSpPr>
        <p:spPr bwMode="auto">
          <a:xfrm rot="10800000" flipV="1">
            <a:off x="6958777" y="4055570"/>
            <a:ext cx="1697080" cy="114980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301" name="Conector em curva 38"/>
          <p:cNvCxnSpPr>
            <a:stCxn id="288" idx="1"/>
            <a:endCxn id="266" idx="1"/>
          </p:cNvCxnSpPr>
          <p:nvPr/>
        </p:nvCxnSpPr>
        <p:spPr bwMode="auto">
          <a:xfrm rot="10800000" flipH="1" flipV="1">
            <a:off x="8655856" y="4055570"/>
            <a:ext cx="702047" cy="1521995"/>
          </a:xfrm>
          <a:prstGeom prst="curvedConnector3">
            <a:avLst>
              <a:gd name="adj1" fmla="val -325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304" name="Conector em curva 38"/>
          <p:cNvCxnSpPr>
            <a:stCxn id="288" idx="1"/>
            <a:endCxn id="271" idx="1"/>
          </p:cNvCxnSpPr>
          <p:nvPr/>
        </p:nvCxnSpPr>
        <p:spPr bwMode="auto">
          <a:xfrm rot="10800000" flipH="1" flipV="1">
            <a:off x="8655857" y="4055570"/>
            <a:ext cx="309872" cy="1042961"/>
          </a:xfrm>
          <a:prstGeom prst="curvedConnector3">
            <a:avLst>
              <a:gd name="adj1" fmla="val -7377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347" name="CaixaDeTexto 13"/>
          <p:cNvSpPr txBox="1"/>
          <p:nvPr/>
        </p:nvSpPr>
        <p:spPr>
          <a:xfrm>
            <a:off x="10015866" y="2839709"/>
            <a:ext cx="730969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Criatividade e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capacidade de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realização 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348" name="Conector em curva 38"/>
          <p:cNvCxnSpPr>
            <a:stCxn id="288" idx="3"/>
            <a:endCxn id="347" idx="2"/>
          </p:cNvCxnSpPr>
          <p:nvPr/>
        </p:nvCxnSpPr>
        <p:spPr bwMode="auto">
          <a:xfrm flipV="1">
            <a:off x="9155995" y="3324457"/>
            <a:ext cx="1225356" cy="731114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351" name="Conector em curva 38"/>
          <p:cNvCxnSpPr>
            <a:stCxn id="260" idx="3"/>
            <a:endCxn id="347" idx="2"/>
          </p:cNvCxnSpPr>
          <p:nvPr/>
        </p:nvCxnSpPr>
        <p:spPr bwMode="auto">
          <a:xfrm flipV="1">
            <a:off x="8314463" y="3324457"/>
            <a:ext cx="2066888" cy="1370819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354" name="Conector em curva 38"/>
          <p:cNvCxnSpPr>
            <a:stCxn id="255" idx="3"/>
            <a:endCxn id="347" idx="2"/>
          </p:cNvCxnSpPr>
          <p:nvPr/>
        </p:nvCxnSpPr>
        <p:spPr bwMode="auto">
          <a:xfrm flipV="1">
            <a:off x="7959058" y="3324457"/>
            <a:ext cx="2422293" cy="163743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357" name="Conector em curva 38"/>
          <p:cNvCxnSpPr>
            <a:stCxn id="255" idx="1"/>
            <a:endCxn id="248" idx="0"/>
          </p:cNvCxnSpPr>
          <p:nvPr/>
        </p:nvCxnSpPr>
        <p:spPr bwMode="auto">
          <a:xfrm rot="10800000" flipV="1">
            <a:off x="6958778" y="4961888"/>
            <a:ext cx="214809" cy="24348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360" name="CaixaDeTexto 62"/>
          <p:cNvSpPr txBox="1"/>
          <p:nvPr/>
        </p:nvSpPr>
        <p:spPr>
          <a:xfrm>
            <a:off x="7290249" y="5143650"/>
            <a:ext cx="182742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R</a:t>
            </a:r>
            <a:r>
              <a:rPr lang="pt-BR" sz="105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2</a:t>
            </a:r>
            <a:endParaRPr lang="pt-BR" sz="1600" dirty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364" name="Conector em curva 38"/>
          <p:cNvCxnSpPr>
            <a:stCxn id="271" idx="3"/>
            <a:endCxn id="347" idx="2"/>
          </p:cNvCxnSpPr>
          <p:nvPr/>
        </p:nvCxnSpPr>
        <p:spPr bwMode="auto">
          <a:xfrm flipV="1">
            <a:off x="9659830" y="3324457"/>
            <a:ext cx="721521" cy="177407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374" name="Conector em curva 38"/>
          <p:cNvCxnSpPr>
            <a:stCxn id="266" idx="3"/>
            <a:endCxn id="347" idx="2"/>
          </p:cNvCxnSpPr>
          <p:nvPr/>
        </p:nvCxnSpPr>
        <p:spPr bwMode="auto">
          <a:xfrm flipV="1">
            <a:off x="10023151" y="3324457"/>
            <a:ext cx="358200" cy="2253109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409" name="CaixaDeTexto 13"/>
          <p:cNvSpPr txBox="1"/>
          <p:nvPr/>
        </p:nvSpPr>
        <p:spPr>
          <a:xfrm>
            <a:off x="9538960" y="3260355"/>
            <a:ext cx="626774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Paz, alegria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tranquilidade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de viver</a:t>
            </a:r>
          </a:p>
        </p:txBody>
      </p:sp>
      <p:cxnSp>
        <p:nvCxnSpPr>
          <p:cNvPr id="410" name="Conector em curva 38"/>
          <p:cNvCxnSpPr>
            <a:stCxn id="288" idx="3"/>
            <a:endCxn id="409" idx="2"/>
          </p:cNvCxnSpPr>
          <p:nvPr/>
        </p:nvCxnSpPr>
        <p:spPr bwMode="auto">
          <a:xfrm flipV="1">
            <a:off x="9155995" y="3745103"/>
            <a:ext cx="696352" cy="310468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34" name="Conector em curva 38"/>
          <p:cNvCxnSpPr>
            <a:stCxn id="260" idx="3"/>
            <a:endCxn id="409" idx="2"/>
          </p:cNvCxnSpPr>
          <p:nvPr/>
        </p:nvCxnSpPr>
        <p:spPr bwMode="auto">
          <a:xfrm flipV="1">
            <a:off x="8314463" y="3745103"/>
            <a:ext cx="1537884" cy="950173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35" name="Conector em curva 38"/>
          <p:cNvCxnSpPr>
            <a:stCxn id="255" idx="3"/>
            <a:endCxn id="409" idx="2"/>
          </p:cNvCxnSpPr>
          <p:nvPr/>
        </p:nvCxnSpPr>
        <p:spPr bwMode="auto">
          <a:xfrm flipV="1">
            <a:off x="7959058" y="3745103"/>
            <a:ext cx="1893289" cy="121678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37" name="Conector em curva 38"/>
          <p:cNvCxnSpPr>
            <a:stCxn id="271" idx="3"/>
            <a:endCxn id="409" idx="3"/>
          </p:cNvCxnSpPr>
          <p:nvPr/>
        </p:nvCxnSpPr>
        <p:spPr bwMode="auto">
          <a:xfrm flipV="1">
            <a:off x="9659830" y="3502729"/>
            <a:ext cx="505904" cy="1595803"/>
          </a:xfrm>
          <a:prstGeom prst="curvedConnector3">
            <a:avLst>
              <a:gd name="adj1" fmla="val 14518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38" name="Conector em curva 38"/>
          <p:cNvCxnSpPr>
            <a:stCxn id="266" idx="3"/>
            <a:endCxn id="409" idx="3"/>
          </p:cNvCxnSpPr>
          <p:nvPr/>
        </p:nvCxnSpPr>
        <p:spPr bwMode="auto">
          <a:xfrm flipV="1">
            <a:off x="10023151" y="3502729"/>
            <a:ext cx="142583" cy="2074837"/>
          </a:xfrm>
          <a:prstGeom prst="curvedConnector3">
            <a:avLst>
              <a:gd name="adj1" fmla="val 26032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442" name="CaixaDeTexto 13"/>
          <p:cNvSpPr txBox="1"/>
          <p:nvPr/>
        </p:nvSpPr>
        <p:spPr>
          <a:xfrm>
            <a:off x="10505424" y="3302451"/>
            <a:ext cx="767838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Força do </a:t>
            </a:r>
            <a:r>
              <a:rPr lang="pt-BR" sz="1050" dirty="0" smtClean="0">
                <a:solidFill>
                  <a:schemeClr val="tx1"/>
                </a:solidFill>
              </a:rPr>
              <a:t>centro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consciente da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personalidade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443" name="Conector em curva 38"/>
          <p:cNvCxnSpPr>
            <a:stCxn id="288" idx="3"/>
            <a:endCxn id="442" idx="2"/>
          </p:cNvCxnSpPr>
          <p:nvPr/>
        </p:nvCxnSpPr>
        <p:spPr bwMode="auto">
          <a:xfrm flipV="1">
            <a:off x="9155995" y="3787199"/>
            <a:ext cx="1733348" cy="26837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46" name="Conector em curva 38"/>
          <p:cNvCxnSpPr>
            <a:stCxn id="260" idx="3"/>
            <a:endCxn id="442" idx="2"/>
          </p:cNvCxnSpPr>
          <p:nvPr/>
        </p:nvCxnSpPr>
        <p:spPr bwMode="auto">
          <a:xfrm flipV="1">
            <a:off x="8314463" y="3787199"/>
            <a:ext cx="2574880" cy="90807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47" name="Conector em curva 38"/>
          <p:cNvCxnSpPr>
            <a:stCxn id="255" idx="3"/>
            <a:endCxn id="442" idx="2"/>
          </p:cNvCxnSpPr>
          <p:nvPr/>
        </p:nvCxnSpPr>
        <p:spPr bwMode="auto">
          <a:xfrm flipV="1">
            <a:off x="7959058" y="3787199"/>
            <a:ext cx="2930285" cy="117469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50" name="Conector em curva 38"/>
          <p:cNvCxnSpPr>
            <a:stCxn id="271" idx="3"/>
            <a:endCxn id="442" idx="2"/>
          </p:cNvCxnSpPr>
          <p:nvPr/>
        </p:nvCxnSpPr>
        <p:spPr bwMode="auto">
          <a:xfrm flipV="1">
            <a:off x="9659830" y="3787199"/>
            <a:ext cx="1229513" cy="1311333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51" name="Conector em curva 38"/>
          <p:cNvCxnSpPr>
            <a:stCxn id="266" idx="3"/>
            <a:endCxn id="442" idx="2"/>
          </p:cNvCxnSpPr>
          <p:nvPr/>
        </p:nvCxnSpPr>
        <p:spPr bwMode="auto">
          <a:xfrm flipV="1">
            <a:off x="10023151" y="3787199"/>
            <a:ext cx="866192" cy="179036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455" name="CaixaDeTexto 13"/>
          <p:cNvSpPr txBox="1"/>
          <p:nvPr/>
        </p:nvSpPr>
        <p:spPr>
          <a:xfrm>
            <a:off x="8760648" y="2072348"/>
            <a:ext cx="535403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 smtClean="0">
                <a:solidFill>
                  <a:schemeClr val="tx1"/>
                </a:solidFill>
              </a:rPr>
              <a:t>Avanço na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caminhada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do homem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456" name="Conector em curva 38"/>
          <p:cNvCxnSpPr>
            <a:stCxn id="442" idx="0"/>
            <a:endCxn id="455" idx="3"/>
          </p:cNvCxnSpPr>
          <p:nvPr/>
        </p:nvCxnSpPr>
        <p:spPr bwMode="auto">
          <a:xfrm rot="16200000" flipV="1">
            <a:off x="9598833" y="2011941"/>
            <a:ext cx="987729" cy="159329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58" name="Conector em curva 38"/>
          <p:cNvCxnSpPr>
            <a:stCxn id="347" idx="0"/>
            <a:endCxn id="455" idx="3"/>
          </p:cNvCxnSpPr>
          <p:nvPr/>
        </p:nvCxnSpPr>
        <p:spPr bwMode="auto">
          <a:xfrm rot="16200000" flipV="1">
            <a:off x="9576208" y="2034566"/>
            <a:ext cx="524987" cy="108530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59" name="Conector em curva 38"/>
          <p:cNvCxnSpPr>
            <a:stCxn id="409" idx="0"/>
            <a:endCxn id="455" idx="3"/>
          </p:cNvCxnSpPr>
          <p:nvPr/>
        </p:nvCxnSpPr>
        <p:spPr bwMode="auto">
          <a:xfrm rot="16200000" flipV="1">
            <a:off x="9101383" y="2509391"/>
            <a:ext cx="945633" cy="55629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61" name="Conector em curva 38"/>
          <p:cNvCxnSpPr>
            <a:stCxn id="455" idx="1"/>
            <a:endCxn id="200" idx="0"/>
          </p:cNvCxnSpPr>
          <p:nvPr/>
        </p:nvCxnSpPr>
        <p:spPr bwMode="auto">
          <a:xfrm rot="10800000" flipV="1">
            <a:off x="3504504" y="2314721"/>
            <a:ext cx="5256145" cy="1225113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62" name="Conector em curva 38"/>
          <p:cNvCxnSpPr>
            <a:stCxn id="455" idx="1"/>
            <a:endCxn id="197" idx="0"/>
          </p:cNvCxnSpPr>
          <p:nvPr/>
        </p:nvCxnSpPr>
        <p:spPr bwMode="auto">
          <a:xfrm rot="10800000" flipV="1">
            <a:off x="4334878" y="2314722"/>
            <a:ext cx="4425770" cy="203473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464" name="CaixaDeTexto 62"/>
          <p:cNvSpPr txBox="1"/>
          <p:nvPr/>
        </p:nvSpPr>
        <p:spPr>
          <a:xfrm>
            <a:off x="4269557" y="3732352"/>
            <a:ext cx="92974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pt-BR" sz="1600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_</a:t>
            </a:r>
            <a:endParaRPr lang="pt-BR" sz="1600" b="1" dirty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465" name="Conector em curva 38"/>
          <p:cNvCxnSpPr>
            <a:stCxn id="455" idx="1"/>
            <a:endCxn id="198" idx="0"/>
          </p:cNvCxnSpPr>
          <p:nvPr/>
        </p:nvCxnSpPr>
        <p:spPr bwMode="auto">
          <a:xfrm rot="10800000" flipV="1">
            <a:off x="5247006" y="2314721"/>
            <a:ext cx="3513642" cy="2844359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grpSp>
        <p:nvGrpSpPr>
          <p:cNvPr id="470" name="Grupo 469"/>
          <p:cNvGrpSpPr/>
          <p:nvPr/>
        </p:nvGrpSpPr>
        <p:grpSpPr>
          <a:xfrm rot="2700000">
            <a:off x="3772185" y="3166890"/>
            <a:ext cx="118533" cy="44450"/>
            <a:chOff x="3970867" y="4986934"/>
            <a:chExt cx="118533" cy="44450"/>
          </a:xfrm>
        </p:grpSpPr>
        <p:cxnSp>
          <p:nvCxnSpPr>
            <p:cNvPr id="472" name="Conector reto 471"/>
            <p:cNvCxnSpPr/>
            <p:nvPr/>
          </p:nvCxnSpPr>
          <p:spPr>
            <a:xfrm>
              <a:off x="3970867" y="498693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Conector reto 472"/>
            <p:cNvCxnSpPr/>
            <p:nvPr/>
          </p:nvCxnSpPr>
          <p:spPr>
            <a:xfrm>
              <a:off x="3970867" y="503138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4" name="Grupo 473"/>
          <p:cNvGrpSpPr/>
          <p:nvPr/>
        </p:nvGrpSpPr>
        <p:grpSpPr>
          <a:xfrm rot="2700000">
            <a:off x="4467897" y="3852062"/>
            <a:ext cx="118533" cy="44450"/>
            <a:chOff x="3970867" y="4986934"/>
            <a:chExt cx="118533" cy="44450"/>
          </a:xfrm>
        </p:grpSpPr>
        <p:cxnSp>
          <p:nvCxnSpPr>
            <p:cNvPr id="478" name="Conector reto 477"/>
            <p:cNvCxnSpPr/>
            <p:nvPr/>
          </p:nvCxnSpPr>
          <p:spPr>
            <a:xfrm>
              <a:off x="3970867" y="498693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Conector reto 478"/>
            <p:cNvCxnSpPr/>
            <p:nvPr/>
          </p:nvCxnSpPr>
          <p:spPr>
            <a:xfrm>
              <a:off x="3970867" y="503138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0" name="Grupo 479"/>
          <p:cNvGrpSpPr/>
          <p:nvPr/>
        </p:nvGrpSpPr>
        <p:grpSpPr>
          <a:xfrm rot="2700000">
            <a:off x="5564760" y="3992731"/>
            <a:ext cx="118533" cy="44450"/>
            <a:chOff x="3970867" y="4986934"/>
            <a:chExt cx="118533" cy="44450"/>
          </a:xfrm>
        </p:grpSpPr>
        <p:cxnSp>
          <p:nvCxnSpPr>
            <p:cNvPr id="482" name="Conector reto 481"/>
            <p:cNvCxnSpPr/>
            <p:nvPr/>
          </p:nvCxnSpPr>
          <p:spPr>
            <a:xfrm>
              <a:off x="3970867" y="498693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Conector reto 482"/>
            <p:cNvCxnSpPr/>
            <p:nvPr/>
          </p:nvCxnSpPr>
          <p:spPr>
            <a:xfrm>
              <a:off x="3970867" y="5031384"/>
              <a:ext cx="1185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4" name="CaixaDeTexto 62"/>
          <p:cNvSpPr txBox="1"/>
          <p:nvPr/>
        </p:nvSpPr>
        <p:spPr>
          <a:xfrm>
            <a:off x="6113325" y="4285239"/>
            <a:ext cx="182742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R</a:t>
            </a:r>
            <a:r>
              <a:rPr lang="pt-BR" sz="105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5</a:t>
            </a:r>
            <a:endParaRPr lang="pt-BR" sz="1600" dirty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85" name="CaixaDeTexto 13"/>
          <p:cNvSpPr txBox="1"/>
          <p:nvPr/>
        </p:nvSpPr>
        <p:spPr>
          <a:xfrm>
            <a:off x="5681651" y="389531"/>
            <a:ext cx="469680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>
                <a:solidFill>
                  <a:schemeClr val="tx1"/>
                </a:solidFill>
              </a:rPr>
              <a:t>Encontro </a:t>
            </a:r>
          </a:p>
          <a:p>
            <a:r>
              <a:rPr lang="pt-BR" sz="1050" dirty="0">
                <a:solidFill>
                  <a:schemeClr val="tx1"/>
                </a:solidFill>
              </a:rPr>
              <a:t>c/ </a:t>
            </a:r>
            <a:r>
              <a:rPr lang="pt-BR" sz="1050" dirty="0" smtClean="0">
                <a:solidFill>
                  <a:schemeClr val="tx1"/>
                </a:solidFill>
              </a:rPr>
              <a:t>Graal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486" name="Conector em curva 38"/>
          <p:cNvCxnSpPr>
            <a:stCxn id="409" idx="0"/>
            <a:endCxn id="490" idx="3"/>
          </p:cNvCxnSpPr>
          <p:nvPr/>
        </p:nvCxnSpPr>
        <p:spPr bwMode="auto">
          <a:xfrm rot="16200000" flipV="1">
            <a:off x="6976029" y="384037"/>
            <a:ext cx="2714029" cy="3038608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490" name="CaixaDeTexto 13"/>
          <p:cNvSpPr txBox="1"/>
          <p:nvPr/>
        </p:nvSpPr>
        <p:spPr>
          <a:xfrm>
            <a:off x="6291160" y="384743"/>
            <a:ext cx="522579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 algn="ctr">
              <a:defRPr sz="400" ker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itchFamily="34" charset="0"/>
                <a:cs typeface="Times New Roman" pitchFamily="18" charset="0"/>
              </a:defRPr>
            </a:lvl1pPr>
          </a:lstStyle>
          <a:p>
            <a:r>
              <a:rPr lang="pt-BR" sz="1050" dirty="0">
                <a:solidFill>
                  <a:schemeClr val="tx1"/>
                </a:solidFill>
              </a:rPr>
              <a:t>Perfeição</a:t>
            </a:r>
          </a:p>
          <a:p>
            <a:r>
              <a:rPr lang="pt-BR" sz="1050" dirty="0" smtClean="0">
                <a:solidFill>
                  <a:schemeClr val="tx1"/>
                </a:solidFill>
              </a:rPr>
              <a:t>consciente</a:t>
            </a:r>
            <a:endParaRPr lang="pt-BR" sz="1050" dirty="0">
              <a:solidFill>
                <a:schemeClr val="tx1"/>
              </a:solidFill>
            </a:endParaRPr>
          </a:p>
        </p:txBody>
      </p:sp>
      <p:cxnSp>
        <p:nvCxnSpPr>
          <p:cNvPr id="492" name="Conector em curva 38"/>
          <p:cNvCxnSpPr>
            <a:stCxn id="490" idx="0"/>
            <a:endCxn id="485" idx="0"/>
          </p:cNvCxnSpPr>
          <p:nvPr/>
        </p:nvCxnSpPr>
        <p:spPr bwMode="auto">
          <a:xfrm rot="16200000" flipH="1" flipV="1">
            <a:off x="6232077" y="69157"/>
            <a:ext cx="4788" cy="635959"/>
          </a:xfrm>
          <a:prstGeom prst="curvedConnector3">
            <a:avLst>
              <a:gd name="adj1" fmla="val -477443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96" name="Conector em curva 38"/>
          <p:cNvCxnSpPr>
            <a:stCxn id="485" idx="2"/>
            <a:endCxn id="490" idx="2"/>
          </p:cNvCxnSpPr>
          <p:nvPr/>
        </p:nvCxnSpPr>
        <p:spPr bwMode="auto">
          <a:xfrm rot="5400000" flipH="1" flipV="1">
            <a:off x="6232076" y="392322"/>
            <a:ext cx="4788" cy="635959"/>
          </a:xfrm>
          <a:prstGeom prst="curvedConnector3">
            <a:avLst>
              <a:gd name="adj1" fmla="val -477443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500" name="CaixaDeTexto 62"/>
          <p:cNvSpPr txBox="1"/>
          <p:nvPr/>
        </p:nvSpPr>
        <p:spPr>
          <a:xfrm>
            <a:off x="6097295" y="211007"/>
            <a:ext cx="218008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R</a:t>
            </a:r>
            <a:r>
              <a:rPr lang="pt-BR" sz="105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∞</a:t>
            </a:r>
            <a:endParaRPr lang="pt-BR" sz="1600" dirty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520" name="Conector em curva 38"/>
          <p:cNvCxnSpPr>
            <a:stCxn id="347" idx="0"/>
            <a:endCxn id="490" idx="3"/>
          </p:cNvCxnSpPr>
          <p:nvPr/>
        </p:nvCxnSpPr>
        <p:spPr bwMode="auto">
          <a:xfrm rot="16200000" flipV="1">
            <a:off x="7450854" y="-90788"/>
            <a:ext cx="2293383" cy="356761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23" name="Conector em curva 38"/>
          <p:cNvCxnSpPr>
            <a:stCxn id="442" idx="0"/>
            <a:endCxn id="490" idx="3"/>
          </p:cNvCxnSpPr>
          <p:nvPr/>
        </p:nvCxnSpPr>
        <p:spPr bwMode="auto">
          <a:xfrm rot="16200000" flipV="1">
            <a:off x="7473479" y="-113413"/>
            <a:ext cx="2756125" cy="4075604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77" name="Conector em curva 38"/>
          <p:cNvCxnSpPr>
            <a:stCxn id="485" idx="1"/>
            <a:endCxn id="236" idx="0"/>
          </p:cNvCxnSpPr>
          <p:nvPr/>
        </p:nvCxnSpPr>
        <p:spPr bwMode="auto">
          <a:xfrm rot="10800000" flipV="1">
            <a:off x="1694745" y="551114"/>
            <a:ext cx="3986906" cy="1505414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605" name="CaixaDeTexto 62"/>
          <p:cNvSpPr txBox="1"/>
          <p:nvPr/>
        </p:nvSpPr>
        <p:spPr>
          <a:xfrm>
            <a:off x="6116900" y="1505096"/>
            <a:ext cx="182742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pt-BR"/>
            </a:defPPr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R</a:t>
            </a:r>
            <a:r>
              <a:rPr lang="pt-BR" sz="105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6</a:t>
            </a:r>
            <a:endParaRPr lang="pt-BR" sz="1600" dirty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09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4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9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3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6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9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2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40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5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8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1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30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450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6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7500"/>
                            </p:stCondLst>
                            <p:childTnLst>
                              <p:par>
                                <p:cTn id="14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9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50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73500"/>
                            </p:stCondLst>
                            <p:childTnLst>
                              <p:par>
                                <p:cTn id="15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500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6500"/>
                            </p:stCondLst>
                            <p:childTnLst>
                              <p:par>
                                <p:cTn id="15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800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95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81000"/>
                            </p:stCondLst>
                            <p:childTnLst>
                              <p:par>
                                <p:cTn id="16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82500"/>
                            </p:stCondLst>
                            <p:childTnLst>
                              <p:par>
                                <p:cTn id="17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4000"/>
                            </p:stCondLst>
                            <p:childTnLst>
                              <p:par>
                                <p:cTn id="17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8550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8700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885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0"/>
                            </p:stCondLst>
                            <p:childTnLst>
                              <p:par>
                                <p:cTn id="18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91500"/>
                            </p:stCondLst>
                            <p:childTnLst>
                              <p:par>
                                <p:cTn id="18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9300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94500"/>
                            </p:stCondLst>
                            <p:childTnLst>
                              <p:par>
                                <p:cTn id="19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6000"/>
                            </p:stCondLst>
                            <p:childTnLst>
                              <p:par>
                                <p:cTn id="19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97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99000"/>
                            </p:stCondLst>
                            <p:childTnLst>
                              <p:par>
                                <p:cTn id="20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500"/>
                            </p:stCondLst>
                            <p:childTnLst>
                              <p:par>
                                <p:cTn id="20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20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350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5000"/>
                            </p:stCondLst>
                            <p:childTnLst>
                              <p:par>
                                <p:cTn id="21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65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800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950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11000"/>
                            </p:stCondLst>
                            <p:childTnLst>
                              <p:par>
                                <p:cTn id="22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1250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14000"/>
                            </p:stCondLst>
                            <p:childTnLst>
                              <p:par>
                                <p:cTn id="23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15500"/>
                            </p:stCondLst>
                            <p:childTnLst>
                              <p:par>
                                <p:cTn id="23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17000"/>
                            </p:stCondLst>
                            <p:childTnLst>
                              <p:par>
                                <p:cTn id="23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1850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24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4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23000"/>
                            </p:stCondLst>
                            <p:childTnLst>
                              <p:par>
                                <p:cTn id="25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2450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26000"/>
                            </p:stCondLst>
                            <p:childTnLst>
                              <p:par>
                                <p:cTn id="25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27500"/>
                            </p:stCondLst>
                            <p:childTnLst>
                              <p:par>
                                <p:cTn id="26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29000"/>
                            </p:stCondLst>
                            <p:childTnLst>
                              <p:par>
                                <p:cTn id="26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30500"/>
                            </p:stCondLst>
                            <p:childTnLst>
                              <p:par>
                                <p:cTn id="26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32000"/>
                            </p:stCondLst>
                            <p:childTnLst>
                              <p:par>
                                <p:cTn id="26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335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35000"/>
                            </p:stCondLst>
                            <p:childTnLst>
                              <p:par>
                                <p:cTn id="27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36500"/>
                            </p:stCondLst>
                            <p:childTnLst>
                              <p:par>
                                <p:cTn id="27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38000"/>
                            </p:stCondLst>
                            <p:childTnLst>
                              <p:par>
                                <p:cTn id="28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395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410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236" grpId="0"/>
      <p:bldP spid="394" grpId="0"/>
      <p:bldP spid="397" grpId="0"/>
      <p:bldP spid="2" grpId="0"/>
      <p:bldP spid="164" grpId="0"/>
      <p:bldP spid="169" grpId="0"/>
      <p:bldP spid="180" grpId="0"/>
      <p:bldP spid="197" grpId="0"/>
      <p:bldP spid="198" grpId="0"/>
      <p:bldP spid="200" grpId="0"/>
      <p:bldP spid="241" grpId="0"/>
      <p:bldP spid="248" grpId="0"/>
      <p:bldP spid="255" grpId="0"/>
      <p:bldP spid="260" grpId="0"/>
      <p:bldP spid="266" grpId="0"/>
      <p:bldP spid="271" grpId="0"/>
      <p:bldP spid="277" grpId="0"/>
      <p:bldP spid="287" grpId="0"/>
      <p:bldP spid="288" grpId="0"/>
      <p:bldP spid="297" grpId="0"/>
      <p:bldP spid="347" grpId="0"/>
      <p:bldP spid="360" grpId="0"/>
      <p:bldP spid="409" grpId="0"/>
      <p:bldP spid="442" grpId="0"/>
      <p:bldP spid="455" grpId="0"/>
      <p:bldP spid="464" grpId="0"/>
      <p:bldP spid="484" grpId="0"/>
      <p:bldP spid="485" grpId="0"/>
      <p:bldP spid="490" grpId="0"/>
      <p:bldP spid="500" grpId="0"/>
      <p:bldP spid="605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</TotalTime>
  <Words>123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Tema do Office</vt:lpstr>
      <vt:lpstr>Microsoft PowerPoint 97-2003 Slide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Aurélio L. Andrade</dc:creator>
  <cp:lastModifiedBy>Aurélio L. Andrade</cp:lastModifiedBy>
  <cp:revision>124</cp:revision>
  <cp:lastPrinted>2014-08-21T17:18:02Z</cp:lastPrinted>
  <dcterms:created xsi:type="dcterms:W3CDTF">2014-08-13T00:27:05Z</dcterms:created>
  <dcterms:modified xsi:type="dcterms:W3CDTF">2015-06-24T23:27:14Z</dcterms:modified>
</cp:coreProperties>
</file>